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15544800" cy="10058400"/>
  <p:notesSz cx="9296400" cy="14782800"/>
  <p:defaultTextStyle>
    <a:defPPr>
      <a:defRPr lang="en-US"/>
    </a:defPPr>
    <a:lvl1pPr marL="0" algn="l" defTabSz="1462507" rtl="0" eaLnBrk="1" latinLnBrk="0" hangingPunct="1">
      <a:defRPr sz="2878" kern="1200">
        <a:solidFill>
          <a:schemeClr val="tx1"/>
        </a:solidFill>
        <a:latin typeface="+mn-lt"/>
        <a:ea typeface="+mn-ea"/>
        <a:cs typeface="+mn-cs"/>
      </a:defRPr>
    </a:lvl1pPr>
    <a:lvl2pPr marL="731253" algn="l" defTabSz="1462507" rtl="0" eaLnBrk="1" latinLnBrk="0" hangingPunct="1">
      <a:defRPr sz="2878" kern="1200">
        <a:solidFill>
          <a:schemeClr val="tx1"/>
        </a:solidFill>
        <a:latin typeface="+mn-lt"/>
        <a:ea typeface="+mn-ea"/>
        <a:cs typeface="+mn-cs"/>
      </a:defRPr>
    </a:lvl2pPr>
    <a:lvl3pPr marL="1462507" algn="l" defTabSz="1462507" rtl="0" eaLnBrk="1" latinLnBrk="0" hangingPunct="1">
      <a:defRPr sz="2878" kern="1200">
        <a:solidFill>
          <a:schemeClr val="tx1"/>
        </a:solidFill>
        <a:latin typeface="+mn-lt"/>
        <a:ea typeface="+mn-ea"/>
        <a:cs typeface="+mn-cs"/>
      </a:defRPr>
    </a:lvl3pPr>
    <a:lvl4pPr marL="2193764" algn="l" defTabSz="1462507" rtl="0" eaLnBrk="1" latinLnBrk="0" hangingPunct="1">
      <a:defRPr sz="2878" kern="1200">
        <a:solidFill>
          <a:schemeClr val="tx1"/>
        </a:solidFill>
        <a:latin typeface="+mn-lt"/>
        <a:ea typeface="+mn-ea"/>
        <a:cs typeface="+mn-cs"/>
      </a:defRPr>
    </a:lvl4pPr>
    <a:lvl5pPr marL="2925017" algn="l" defTabSz="1462507" rtl="0" eaLnBrk="1" latinLnBrk="0" hangingPunct="1">
      <a:defRPr sz="2878" kern="1200">
        <a:solidFill>
          <a:schemeClr val="tx1"/>
        </a:solidFill>
        <a:latin typeface="+mn-lt"/>
        <a:ea typeface="+mn-ea"/>
        <a:cs typeface="+mn-cs"/>
      </a:defRPr>
    </a:lvl5pPr>
    <a:lvl6pPr marL="3656270" algn="l" defTabSz="1462507" rtl="0" eaLnBrk="1" latinLnBrk="0" hangingPunct="1">
      <a:defRPr sz="2878" kern="1200">
        <a:solidFill>
          <a:schemeClr val="tx1"/>
        </a:solidFill>
        <a:latin typeface="+mn-lt"/>
        <a:ea typeface="+mn-ea"/>
        <a:cs typeface="+mn-cs"/>
      </a:defRPr>
    </a:lvl6pPr>
    <a:lvl7pPr marL="4387526" algn="l" defTabSz="1462507" rtl="0" eaLnBrk="1" latinLnBrk="0" hangingPunct="1">
      <a:defRPr sz="2878" kern="1200">
        <a:solidFill>
          <a:schemeClr val="tx1"/>
        </a:solidFill>
        <a:latin typeface="+mn-lt"/>
        <a:ea typeface="+mn-ea"/>
        <a:cs typeface="+mn-cs"/>
      </a:defRPr>
    </a:lvl7pPr>
    <a:lvl8pPr marL="5118780" algn="l" defTabSz="1462507" rtl="0" eaLnBrk="1" latinLnBrk="0" hangingPunct="1">
      <a:defRPr sz="2878" kern="1200">
        <a:solidFill>
          <a:schemeClr val="tx1"/>
        </a:solidFill>
        <a:latin typeface="+mn-lt"/>
        <a:ea typeface="+mn-ea"/>
        <a:cs typeface="+mn-cs"/>
      </a:defRPr>
    </a:lvl8pPr>
    <a:lvl9pPr marL="5850034" algn="l" defTabSz="1462507" rtl="0" eaLnBrk="1" latinLnBrk="0" hangingPunct="1">
      <a:defRPr sz="287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1D1D1"/>
    <a:srgbClr val="A9A9A9"/>
    <a:srgbClr val="DCDCDC"/>
    <a:srgbClr val="F1F1F1"/>
    <a:srgbClr val="DBDBDB"/>
    <a:srgbClr val="F1E926"/>
    <a:srgbClr val="EEEEEE"/>
    <a:srgbClr val="E0E0E0"/>
    <a:srgbClr val="B8B8B8"/>
    <a:srgbClr val="9F9F9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570" y="-84"/>
      </p:cViewPr>
      <p:guideLst>
        <p:guide orient="horz" pos="3168"/>
        <p:guide pos="4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5544800" cy="10058400"/>
          </a:xfrm>
          <a:prstGeom prst="rect">
            <a:avLst/>
          </a:prstGeom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46899" y="3370799"/>
            <a:ext cx="11807032" cy="95707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61626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Univers 45 Light" pitchFamily="2" charset="0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Univers 45 Light" pitchFamily="2" charset="0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Univers 45 Light" pitchFamily="2" charset="0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Univers 45 Light" pitchFamily="2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Univers 45 Light" pitchFamily="2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Univers 45 Light" pitchFamily="2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Univers 45 Light" pitchFamily="2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Univers 45 Light" pitchFamily="2" charset="0"/>
                <a:cs typeface="Arial" panose="020B0604020202020204" pitchFamily="34" charset="0"/>
              </a:defRPr>
            </a:lvl9pPr>
          </a:lstStyle>
          <a:p>
            <a:r>
              <a:rPr lang="en-US" sz="7919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Navigator</a:t>
            </a:r>
            <a:r>
              <a:rPr lang="en-US" sz="7919" dirty="0" smtClean="0">
                <a:solidFill>
                  <a:srgbClr val="99CC00"/>
                </a:solidFill>
                <a:latin typeface="Arial" pitchFamily="34" charset="0"/>
                <a:cs typeface="Arial" pitchFamily="34" charset="0"/>
              </a:rPr>
              <a:t> 7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253243"/>
            <a:ext cx="15544800" cy="1028192"/>
          </a:xfrm>
          <a:prstGeom prst="rect">
            <a:avLst/>
          </a:prstGeom>
        </p:spPr>
      </p:pic>
      <p:sp>
        <p:nvSpPr>
          <p:cNvPr id="12" name="Rectangle 6"/>
          <p:cNvSpPr txBox="1">
            <a:spLocks noChangeArrowheads="1"/>
          </p:cNvSpPr>
          <p:nvPr userDrawn="1"/>
        </p:nvSpPr>
        <p:spPr bwMode="auto">
          <a:xfrm>
            <a:off x="1224962" y="4605577"/>
            <a:ext cx="6488318" cy="63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19" rIns="36000" bIns="45719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FontTx/>
              <a:buNone/>
              <a:defRPr sz="2347" kern="1200">
                <a:ln>
                  <a:noFill/>
                </a:ln>
                <a:solidFill>
                  <a:srgbClr val="009900"/>
                </a:solidFill>
                <a:latin typeface="+mn-lt"/>
                <a:ea typeface="+mn-ea"/>
                <a:cs typeface="+mn-cs"/>
              </a:defRPr>
            </a:lvl1pPr>
            <a:lvl2pPr marL="805619" indent="-4004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Char char="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5145" indent="-377197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Char char="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7952" indent="-400481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Char char="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88435" indent="-398153" algn="l" rtl="0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99CC00"/>
              </a:buClr>
              <a:buFont typeface="Arial" panose="020B0604020202020204" pitchFamily="34" charset="0"/>
              <a:buChar char="−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8149" indent="-335286" algn="l" defTabSz="1341145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8721" indent="-335286" algn="l" defTabSz="1341145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29294" indent="-335286" algn="l" defTabSz="1341145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99868" indent="-335286" algn="l" defTabSz="1341145" rtl="0" eaLnBrk="1" latinLnBrk="0" hangingPunct="1">
              <a:lnSpc>
                <a:spcPct val="90000"/>
              </a:lnSpc>
              <a:spcBef>
                <a:spcPts val="733"/>
              </a:spcBef>
              <a:buFont typeface="Arial" panose="020B0604020202020204" pitchFamily="34" charset="0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64"/>
            <a:r>
              <a:rPr lang="en-US" sz="2347" b="1" dirty="0" smtClean="0">
                <a:latin typeface="Arial" pitchFamily="34" charset="0"/>
                <a:cs typeface="Arial" pitchFamily="34" charset="0"/>
              </a:rPr>
              <a:t>Why Navigator? </a:t>
            </a:r>
            <a:r>
              <a:rPr lang="en-US" sz="2347" dirty="0" smtClean="0">
                <a:latin typeface="Arial" pitchFamily="34" charset="0"/>
                <a:cs typeface="Arial" pitchFamily="34" charset="0"/>
              </a:rPr>
              <a:t>- User training course</a:t>
            </a:r>
          </a:p>
        </p:txBody>
      </p:sp>
      <p:sp>
        <p:nvSpPr>
          <p:cNvPr id="13" name="Rectangle 3"/>
          <p:cNvSpPr txBox="1">
            <a:spLocks noChangeArrowheads="1"/>
          </p:cNvSpPr>
          <p:nvPr userDrawn="1"/>
        </p:nvSpPr>
        <p:spPr bwMode="auto">
          <a:xfrm>
            <a:off x="1246899" y="2547970"/>
            <a:ext cx="11807032" cy="95707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61626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Univers 45 Light" pitchFamily="2" charset="0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Univers 45 Light" pitchFamily="2" charset="0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Univers 45 Light" pitchFamily="2" charset="0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Univers 45 Light" pitchFamily="2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Univers 45 Light" pitchFamily="2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Univers 45 Light" pitchFamily="2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Univers 45 Light" pitchFamily="2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Univers 45 Light" pitchFamily="2" charset="0"/>
                <a:cs typeface="Arial" panose="020B0604020202020204" pitchFamily="34" charset="0"/>
              </a:defRPr>
            </a:lvl9pPr>
          </a:lstStyle>
          <a:p>
            <a:r>
              <a:rPr lang="en-US" sz="5870" noProof="0" dirty="0" smtClean="0">
                <a:latin typeface="Arial" pitchFamily="34" charset="0"/>
                <a:cs typeface="Arial" pitchFamily="34" charset="0"/>
              </a:rPr>
              <a:t>OMS</a:t>
            </a:r>
            <a:endParaRPr lang="en-US" sz="5870" dirty="0" smtClean="0">
              <a:solidFill>
                <a:srgbClr val="99CC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4598" y="8769603"/>
            <a:ext cx="3743325" cy="1133475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 bwMode="auto">
          <a:xfrm>
            <a:off x="14309241" y="1081984"/>
            <a:ext cx="492289" cy="492289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  </a:t>
            </a:r>
          </a:p>
        </p:txBody>
      </p:sp>
      <p:pic>
        <p:nvPicPr>
          <p:cNvPr id="19" name="Picture 5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84832" y="597140"/>
            <a:ext cx="1006332" cy="12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13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3356 L 0 -0.21644 " pathEditMode="relative" rAng="0" ptsTypes="AA">
                                      <p:cBhvr>
                                        <p:cTn id="9" dur="1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726"/>
          <a:stretch/>
        </p:blipFill>
        <p:spPr>
          <a:xfrm>
            <a:off x="0" y="3"/>
            <a:ext cx="15544800" cy="10058400"/>
          </a:xfrm>
          <a:prstGeom prst="rect">
            <a:avLst/>
          </a:prstGeom>
        </p:spPr>
      </p:pic>
      <p:sp>
        <p:nvSpPr>
          <p:cNvPr id="8263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57749" y="977731"/>
            <a:ext cx="12176760" cy="125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7432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What does Navigator do for me?</a:t>
            </a:r>
          </a:p>
        </p:txBody>
      </p:sp>
      <p:sp>
        <p:nvSpPr>
          <p:cNvPr id="82637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675" y="2547200"/>
            <a:ext cx="12381865" cy="6966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84832" y="597140"/>
            <a:ext cx="1006332" cy="125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482" y="8727189"/>
            <a:ext cx="3743325" cy="11334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9190101"/>
            <a:ext cx="15544801" cy="880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6881" y="284729"/>
            <a:ext cx="2269704" cy="408270"/>
          </a:xfrm>
          <a:prstGeom prst="rect">
            <a:avLst/>
          </a:prstGeom>
        </p:spPr>
      </p:pic>
      <p:sp>
        <p:nvSpPr>
          <p:cNvPr id="7" name="Right Arrow 6"/>
          <p:cNvSpPr/>
          <p:nvPr userDrawn="1"/>
        </p:nvSpPr>
        <p:spPr bwMode="auto">
          <a:xfrm>
            <a:off x="14598050" y="9463333"/>
            <a:ext cx="231111" cy="231112"/>
          </a:xfrm>
          <a:prstGeom prst="right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3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7833"/>
              </a:solidFill>
              <a:effectLst/>
              <a:latin typeface="Univers 45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54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4107" kern="1200" dirty="0" smtClean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7">
          <a:solidFill>
            <a:schemeClr val="bg1"/>
          </a:solidFill>
          <a:latin typeface="Univers 45 Light" pitchFamily="2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7">
          <a:solidFill>
            <a:schemeClr val="bg1"/>
          </a:solidFill>
          <a:latin typeface="Univers 45 Light" pitchFamily="2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7">
          <a:solidFill>
            <a:schemeClr val="bg1"/>
          </a:solidFill>
          <a:latin typeface="Univers 45 Light" pitchFamily="2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7">
          <a:solidFill>
            <a:schemeClr val="bg1"/>
          </a:solidFill>
          <a:latin typeface="Univers 45 Light" pitchFamily="2" charset="0"/>
          <a:cs typeface="Arial" panose="020B0604020202020204" pitchFamily="34" charset="0"/>
        </a:defRPr>
      </a:lvl5pPr>
      <a:lvl6pPr marL="67054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7">
          <a:solidFill>
            <a:schemeClr val="bg1"/>
          </a:solidFill>
          <a:latin typeface="Univers 45 Light" pitchFamily="2" charset="0"/>
          <a:cs typeface="Arial" panose="020B0604020202020204" pitchFamily="34" charset="0"/>
        </a:defRPr>
      </a:lvl6pPr>
      <a:lvl7pPr marL="134109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7">
          <a:solidFill>
            <a:schemeClr val="bg1"/>
          </a:solidFill>
          <a:latin typeface="Univers 45 Light" pitchFamily="2" charset="0"/>
          <a:cs typeface="Arial" panose="020B0604020202020204" pitchFamily="34" charset="0"/>
        </a:defRPr>
      </a:lvl7pPr>
      <a:lvl8pPr marL="201164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7">
          <a:solidFill>
            <a:schemeClr val="bg1"/>
          </a:solidFill>
          <a:latin typeface="Univers 45 Light" pitchFamily="2" charset="0"/>
          <a:cs typeface="Arial" panose="020B0604020202020204" pitchFamily="34" charset="0"/>
        </a:defRPr>
      </a:lvl8pPr>
      <a:lvl9pPr marL="2682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7">
          <a:solidFill>
            <a:schemeClr val="bg1"/>
          </a:solidFill>
          <a:latin typeface="Univers 45 Light" pitchFamily="2" charset="0"/>
          <a:cs typeface="Arial" panose="020B0604020202020204" pitchFamily="34" charset="0"/>
        </a:defRPr>
      </a:lvl9pPr>
    </p:titleStyle>
    <p:bodyStyle>
      <a:lvl1pPr marL="402795" indent="-402795" algn="l" rtl="0" eaLnBrk="1" fontAlgn="base" hangingPunct="1">
        <a:spcBef>
          <a:spcPct val="50000"/>
        </a:spcBef>
        <a:spcAft>
          <a:spcPct val="0"/>
        </a:spcAft>
        <a:buClr>
          <a:srgbClr val="99CC00"/>
        </a:buClr>
        <a:buFont typeface="Univers 45 Light" pitchFamily="2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805588" indent="-400466" algn="l" rtl="0" eaLnBrk="1" fontAlgn="base" hangingPunct="1">
        <a:spcBef>
          <a:spcPct val="50000"/>
        </a:spcBef>
        <a:spcAft>
          <a:spcPct val="0"/>
        </a:spcAft>
        <a:buClr>
          <a:srgbClr val="99CC00"/>
        </a:buClr>
        <a:buFont typeface="Arial" panose="020B0604020202020204" pitchFamily="34" charset="0"/>
        <a:buChar char="−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85099" indent="-377182" algn="l" rtl="0" eaLnBrk="1" fontAlgn="base" hangingPunct="1">
        <a:spcBef>
          <a:spcPct val="50000"/>
        </a:spcBef>
        <a:spcAft>
          <a:spcPct val="0"/>
        </a:spcAft>
        <a:buClr>
          <a:srgbClr val="99CC00"/>
        </a:buClr>
        <a:buFont typeface="Arial" panose="020B0604020202020204" pitchFamily="34" charset="0"/>
        <a:buChar char="−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87891" indent="-400466" algn="l" rtl="0" eaLnBrk="1" fontAlgn="base" hangingPunct="1">
        <a:spcBef>
          <a:spcPct val="50000"/>
        </a:spcBef>
        <a:spcAft>
          <a:spcPct val="0"/>
        </a:spcAft>
        <a:buClr>
          <a:srgbClr val="99CC00"/>
        </a:buClr>
        <a:buFont typeface="Arial" panose="020B0604020202020204" pitchFamily="34" charset="0"/>
        <a:buChar char="−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88361" indent="-398138" algn="l" rtl="0" eaLnBrk="1" fontAlgn="base" hangingPunct="1">
        <a:spcBef>
          <a:spcPct val="50000"/>
        </a:spcBef>
        <a:spcAft>
          <a:spcPct val="0"/>
        </a:spcAft>
        <a:buClr>
          <a:srgbClr val="99CC00"/>
        </a:buClr>
        <a:buFont typeface="Arial" panose="020B0604020202020204" pitchFamily="34" charset="0"/>
        <a:buChar char="−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688009" indent="-335274" algn="l" defTabSz="1341094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39" kern="1200">
          <a:solidFill>
            <a:schemeClr val="tx1"/>
          </a:solidFill>
          <a:latin typeface="+mn-lt"/>
          <a:ea typeface="+mn-ea"/>
          <a:cs typeface="+mn-cs"/>
        </a:defRPr>
      </a:lvl6pPr>
      <a:lvl7pPr marL="4358557" indent="-335274" algn="l" defTabSz="1341094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39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3" indent="-335274" algn="l" defTabSz="1341094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39" kern="1200">
          <a:solidFill>
            <a:schemeClr val="tx1"/>
          </a:solidFill>
          <a:latin typeface="+mn-lt"/>
          <a:ea typeface="+mn-ea"/>
          <a:cs typeface="+mn-cs"/>
        </a:defRPr>
      </a:lvl8pPr>
      <a:lvl9pPr marL="5699653" indent="-335274" algn="l" defTabSz="1341094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094" rtl="0" eaLnBrk="1" latinLnBrk="0" hangingPunct="1">
        <a:defRPr sz="2639" kern="1200">
          <a:solidFill>
            <a:schemeClr val="tx1"/>
          </a:solidFill>
          <a:latin typeface="+mn-lt"/>
          <a:ea typeface="+mn-ea"/>
          <a:cs typeface="+mn-cs"/>
        </a:defRPr>
      </a:lvl1pPr>
      <a:lvl2pPr marL="670546" algn="l" defTabSz="1341094" rtl="0" eaLnBrk="1" latinLnBrk="0" hangingPunct="1">
        <a:defRPr sz="2639" kern="1200">
          <a:solidFill>
            <a:schemeClr val="tx1"/>
          </a:solidFill>
          <a:latin typeface="+mn-lt"/>
          <a:ea typeface="+mn-ea"/>
          <a:cs typeface="+mn-cs"/>
        </a:defRPr>
      </a:lvl2pPr>
      <a:lvl3pPr marL="1341094" algn="l" defTabSz="1341094" rtl="0" eaLnBrk="1" latinLnBrk="0" hangingPunct="1">
        <a:defRPr sz="2639" kern="1200">
          <a:solidFill>
            <a:schemeClr val="tx1"/>
          </a:solidFill>
          <a:latin typeface="+mn-lt"/>
          <a:ea typeface="+mn-ea"/>
          <a:cs typeface="+mn-cs"/>
        </a:defRPr>
      </a:lvl3pPr>
      <a:lvl4pPr marL="2011642" algn="l" defTabSz="1341094" rtl="0" eaLnBrk="1" latinLnBrk="0" hangingPunct="1">
        <a:defRPr sz="2639" kern="1200">
          <a:solidFill>
            <a:schemeClr val="tx1"/>
          </a:solidFill>
          <a:latin typeface="+mn-lt"/>
          <a:ea typeface="+mn-ea"/>
          <a:cs typeface="+mn-cs"/>
        </a:defRPr>
      </a:lvl4pPr>
      <a:lvl5pPr marL="2682189" algn="l" defTabSz="1341094" rtl="0" eaLnBrk="1" latinLnBrk="0" hangingPunct="1">
        <a:defRPr sz="2639" kern="1200">
          <a:solidFill>
            <a:schemeClr val="tx1"/>
          </a:solidFill>
          <a:latin typeface="+mn-lt"/>
          <a:ea typeface="+mn-ea"/>
          <a:cs typeface="+mn-cs"/>
        </a:defRPr>
      </a:lvl5pPr>
      <a:lvl6pPr marL="3352735" algn="l" defTabSz="1341094" rtl="0" eaLnBrk="1" latinLnBrk="0" hangingPunct="1">
        <a:defRPr sz="2639" kern="1200">
          <a:solidFill>
            <a:schemeClr val="tx1"/>
          </a:solidFill>
          <a:latin typeface="+mn-lt"/>
          <a:ea typeface="+mn-ea"/>
          <a:cs typeface="+mn-cs"/>
        </a:defRPr>
      </a:lvl6pPr>
      <a:lvl7pPr marL="4023282" algn="l" defTabSz="1341094" rtl="0" eaLnBrk="1" latinLnBrk="0" hangingPunct="1">
        <a:defRPr sz="2639" kern="1200">
          <a:solidFill>
            <a:schemeClr val="tx1"/>
          </a:solidFill>
          <a:latin typeface="+mn-lt"/>
          <a:ea typeface="+mn-ea"/>
          <a:cs typeface="+mn-cs"/>
        </a:defRPr>
      </a:lvl7pPr>
      <a:lvl8pPr marL="4693831" algn="l" defTabSz="1341094" rtl="0" eaLnBrk="1" latinLnBrk="0" hangingPunct="1">
        <a:defRPr sz="2639" kern="1200">
          <a:solidFill>
            <a:schemeClr val="tx1"/>
          </a:solidFill>
          <a:latin typeface="+mn-lt"/>
          <a:ea typeface="+mn-ea"/>
          <a:cs typeface="+mn-cs"/>
        </a:defRPr>
      </a:lvl8pPr>
      <a:lvl9pPr marL="5364377" algn="l" defTabSz="1341094" rtl="0" eaLnBrk="1" latinLnBrk="0" hangingPunct="1">
        <a:defRPr sz="26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846" y="5316586"/>
            <a:ext cx="5081451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Date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4846" y="5778250"/>
            <a:ext cx="5081451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14846" y="6239915"/>
            <a:ext cx="5081451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Location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846" y="6701580"/>
            <a:ext cx="5081451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9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Instructor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4846" y="7207976"/>
            <a:ext cx="5081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16261"/>
                </a:solidFill>
                <a:latin typeface="Arial" pitchFamily="34" charset="0"/>
                <a:cs typeface="Arial" pitchFamily="34" charset="0"/>
              </a:rPr>
              <a:t>For questions please contact :</a:t>
            </a:r>
          </a:p>
        </p:txBody>
      </p:sp>
    </p:spTree>
    <p:extLst>
      <p:ext uri="{BB962C8B-B14F-4D97-AF65-F5344CB8AC3E}">
        <p14:creationId xmlns:p14="http://schemas.microsoft.com/office/powerpoint/2010/main" xmlns="" val="162354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MS Navigator Theme">
  <a:themeElements>
    <a:clrScheme name="Office Theme 11">
      <a:dk1>
        <a:srgbClr val="000000"/>
      </a:dk1>
      <a:lt1>
        <a:srgbClr val="FFFFFF"/>
      </a:lt1>
      <a:dk2>
        <a:srgbClr val="006600"/>
      </a:dk2>
      <a:lt2>
        <a:srgbClr val="969696"/>
      </a:lt2>
      <a:accent1>
        <a:srgbClr val="FEF800"/>
      </a:accent1>
      <a:accent2>
        <a:srgbClr val="7FAC00"/>
      </a:accent2>
      <a:accent3>
        <a:srgbClr val="FFFFFF"/>
      </a:accent3>
      <a:accent4>
        <a:srgbClr val="000000"/>
      </a:accent4>
      <a:accent5>
        <a:srgbClr val="FEFBAA"/>
      </a:accent5>
      <a:accent6>
        <a:srgbClr val="729B00"/>
      </a:accent6>
      <a:hlink>
        <a:srgbClr val="FF9900"/>
      </a:hlink>
      <a:folHlink>
        <a:srgbClr val="FF6600"/>
      </a:folHlink>
    </a:clrScheme>
    <a:fontScheme name="Office Theme">
      <a:majorFont>
        <a:latin typeface="Univers 45 Light"/>
        <a:ea typeface=""/>
        <a:cs typeface="Arial"/>
      </a:majorFont>
      <a:minorFont>
        <a:latin typeface="Univers 45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99CC00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7833"/>
            </a:solidFill>
            <a:effectLst/>
            <a:latin typeface="Univers 45 Ligh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rgbClr val="99CC00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7833"/>
            </a:solidFill>
            <a:effectLst/>
            <a:latin typeface="Univers 45 Light" pitchFamily="2" charset="0"/>
          </a:defRPr>
        </a:defPPr>
      </a:lstStyle>
    </a:lnDef>
  </a:objectDefaults>
  <a:extraClrSchemeLst>
    <a:extraClrScheme>
      <a:clrScheme name="Office Theme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99CC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8A00"/>
        </a:accent6>
        <a:hlink>
          <a:srgbClr val="FF66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8FC2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C6DDAA"/>
        </a:accent5>
        <a:accent6>
          <a:srgbClr val="E78A00"/>
        </a:accent6>
        <a:hlink>
          <a:srgbClr val="FF6600"/>
        </a:hlink>
        <a:folHlink>
          <a:srgbClr val="FEF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FC2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81B0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85B4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8A3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6600"/>
        </a:dk2>
        <a:lt2>
          <a:srgbClr val="969696"/>
        </a:lt2>
        <a:accent1>
          <a:srgbClr val="FEF800"/>
        </a:accent1>
        <a:accent2>
          <a:srgbClr val="7FAC00"/>
        </a:accent2>
        <a:accent3>
          <a:srgbClr val="FFFFFF"/>
        </a:accent3>
        <a:accent4>
          <a:srgbClr val="000000"/>
        </a:accent4>
        <a:accent5>
          <a:srgbClr val="FEFBAA"/>
        </a:accent5>
        <a:accent6>
          <a:srgbClr val="729B00"/>
        </a:accent6>
        <a:hlink>
          <a:srgbClr val="FF99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MS Navigator Theme" id="{FAB1C241-9602-4F7B-8A92-69124993928E}" vid="{266F04A3-983C-4BB0-93AB-9A5B690C2D6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0751df4f-d548-4660-b7c3-1a622166aabd">Approved-Signed Off</Status>
    <Notes0 xmlns="0751df4f-d548-4660-b7c3-1a622166aab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A35D7947E9FD4B91C67F61BEF3AB53" ma:contentTypeVersion="2" ma:contentTypeDescription="Create a new document." ma:contentTypeScope="" ma:versionID="dfb3cf24d22506314a49e3640f3b2f95">
  <xsd:schema xmlns:xsd="http://www.w3.org/2001/XMLSchema" xmlns:xs="http://www.w3.org/2001/XMLSchema" xmlns:p="http://schemas.microsoft.com/office/2006/metadata/properties" xmlns:ns2="0751df4f-d548-4660-b7c3-1a622166aabd" targetNamespace="http://schemas.microsoft.com/office/2006/metadata/properties" ma:root="true" ma:fieldsID="4a64f6cffeca4510c8c54dff9897574d" ns2:_="">
    <xsd:import namespace="0751df4f-d548-4660-b7c3-1a622166aabd"/>
    <xsd:element name="properties">
      <xsd:complexType>
        <xsd:sequence>
          <xsd:element name="documentManagement">
            <xsd:complexType>
              <xsd:all>
                <xsd:element ref="ns2:Status"/>
                <xsd:element ref="ns2:Notes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51df4f-d548-4660-b7c3-1a622166aabd" elementFormDefault="qualified">
    <xsd:import namespace="http://schemas.microsoft.com/office/2006/documentManagement/types"/>
    <xsd:import namespace="http://schemas.microsoft.com/office/infopath/2007/PartnerControls"/>
    <xsd:element name="Status" ma:index="8" ma:displayName="Status" ma:default="Draft" ma:format="Dropdown" ma:internalName="Status">
      <xsd:simpleType>
        <xsd:restriction base="dms:Choice">
          <xsd:enumeration value="Draft"/>
          <xsd:enumeration value="Complete"/>
          <xsd:enumeration value="Approved-Signed Off"/>
        </xsd:restriction>
      </xsd:simpleType>
    </xsd:element>
    <xsd:element name="Notes0" ma:index="9" nillable="true" ma:displayName="Notes" ma:internalName="Notes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34DEF5-CE6B-4177-A350-FCA10B3ADA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6C906B-B8FD-49CD-9A1F-585AF994F789}">
  <ds:schemaRefs>
    <ds:schemaRef ds:uri="http://schemas.microsoft.com/office/2006/metadata/properties"/>
    <ds:schemaRef ds:uri="http://schemas.microsoft.com/office/infopath/2007/PartnerControls"/>
    <ds:schemaRef ds:uri="0751df4f-d548-4660-b7c3-1a622166aabd"/>
  </ds:schemaRefs>
</ds:datastoreItem>
</file>

<file path=customXml/itemProps3.xml><?xml version="1.0" encoding="utf-8"?>
<ds:datastoreItem xmlns:ds="http://schemas.openxmlformats.org/officeDocument/2006/customXml" ds:itemID="{AC24EE92-74AD-4164-8C25-4F2397940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51df4f-d548-4660-b7c3-1a622166aa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OMS Navigator Theme</Template>
  <TotalTime>407</TotalTime>
  <Words>9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OMS Navigator Theme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Advertising Poster - Editable</dc:title>
  <dc:creator>Burgess, Laurin</dc:creator>
  <cp:lastModifiedBy>Prince</cp:lastModifiedBy>
  <cp:revision>20</cp:revision>
  <cp:lastPrinted>2014-03-19T18:26:25Z</cp:lastPrinted>
  <dcterms:created xsi:type="dcterms:W3CDTF">2014-03-19T15:36:01Z</dcterms:created>
  <dcterms:modified xsi:type="dcterms:W3CDTF">2016-08-22T18:00:35Z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0x01010046A35D7947E9FD4B91C67F61BEF3AB53</vt:lpwstr>
  </property>
</Properties>
</file>